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2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5143500" type="screen16x9"/>
  <p:notesSz cx="6858000" cy="9144000"/>
  <p:embeddedFontLst>
    <p:embeddedFont>
      <p:font typeface="Montserrat" panose="020B0604020202020204" charset="0"/>
      <p:regular r:id="rId23"/>
      <p:bold r:id="rId24"/>
      <p:italic r:id="rId25"/>
      <p:boldItalic r:id="rId26"/>
    </p:embeddedFont>
    <p:embeddedFont>
      <p:font typeface="Lato" panose="020B0604020202020204" charset="0"/>
      <p:regular r:id="rId27"/>
      <p:bold r:id="rId28"/>
      <p:italic r:id="rId29"/>
      <p:boldItalic r:id="rId30"/>
    </p:embeddedFont>
    <p:embeddedFont>
      <p:font typeface="Average" panose="020B0604020202020204" charset="0"/>
      <p:regular r:id="rId31"/>
    </p:embeddedFont>
    <p:embeddedFont>
      <p:font typeface="Roboto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f87997393_0_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f87997393_0_1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f87997393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f87997393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f87997393_0_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f87997393_0_1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f87997393_0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f87997393_0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f87997393_0_1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f87997393_0_1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f87997393_0_1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f87997393_0_1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f87997393_0_1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f87997393_0_1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f87997393_0_1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1f87997393_0_1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f87997393_0_1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f87997393_0_1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f87997393_0_1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f87997393_0_1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96f5393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96f5393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87997393_0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87997393_0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87997393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f87997393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 smtClean="0"/>
              <a:t>Exception_Lab</a:t>
            </a:r>
            <a:r>
              <a:rPr lang="en-IN" dirty="0" smtClean="0"/>
              <a:t>	</a:t>
            </a:r>
            <a:endParaRPr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083950" y="3924924"/>
            <a:ext cx="3470700" cy="1218575"/>
          </a:xfrm>
        </p:spPr>
        <p:txBody>
          <a:bodyPr/>
          <a:lstStyle/>
          <a:p>
            <a:r>
              <a:rPr lang="en-IN" dirty="0" smtClean="0"/>
              <a:t>Avinash</a:t>
            </a:r>
          </a:p>
          <a:p>
            <a:r>
              <a:rPr lang="en-IN" dirty="0" err="1" smtClean="0"/>
              <a:t>Dipjyothi</a:t>
            </a:r>
            <a:endParaRPr lang="en-IN" dirty="0" smtClean="0"/>
          </a:p>
          <a:p>
            <a:r>
              <a:rPr lang="en-IN" dirty="0" smtClean="0"/>
              <a:t>Ashish</a:t>
            </a:r>
          </a:p>
          <a:p>
            <a:r>
              <a:rPr lang="en-IN" dirty="0" err="1" smtClean="0"/>
              <a:t>Saikath</a:t>
            </a:r>
            <a:endParaRPr lang="en-IN" dirty="0" smtClean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Lorem ipsum</a:t>
            </a:r>
            <a:endParaRPr/>
          </a:p>
        </p:txBody>
      </p:sp>
      <p:sp>
        <p:nvSpPr>
          <p:cNvPr id="471" name="Google Shape;471;p27"/>
          <p:cNvSpPr txBox="1">
            <a:spLocks noGrp="1"/>
          </p:cNvSpPr>
          <p:nvPr>
            <p:ph type="subTitle" idx="1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Showcase how your tools work across different devices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body" idx="2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Fusce venenatis nunc ut lectus convallis, sit amet egestas mi rutrum.</a:t>
            </a:r>
            <a:endParaRPr/>
          </a:p>
        </p:txBody>
      </p:sp>
      <p:grpSp>
        <p:nvGrpSpPr>
          <p:cNvPr id="473" name="Google Shape;473;p27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474" name="Google Shape;474;p27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7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1">
                  <a:solidFill>
                    <a:srgbClr val="FFFFFF"/>
                  </a:solidFill>
                </a:rPr>
                <a:t>QUICK TIP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476" name="Google Shape;476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7" name="Google Shape;477;p27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78" name="Google Shape;478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6" name="Google Shape;486;p27" descr="QuickTip.jpg"/>
          <p:cNvPicPr preferRelativeResize="0"/>
          <p:nvPr/>
        </p:nvPicPr>
        <p:blipFill rotWithShape="1">
          <a:blip r:embed="rId4">
            <a:alphaModFix/>
          </a:blip>
          <a:srcRect t="7264" b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27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" name="Google Shape;488;p27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89" name="Google Shape;489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3" name="Google Shape;493;p27" descr="offset_comp_342327_edited.jpg"/>
          <p:cNvPicPr preferRelativeResize="0"/>
          <p:nvPr/>
        </p:nvPicPr>
        <p:blipFill rotWithShape="1">
          <a:blip r:embed="rId5">
            <a:alphaModFix/>
          </a:blip>
          <a:srcRect l="53168" t="53058" r="26238" b="16020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27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5" name="Google Shape;495;p27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96" name="Google Shape;496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00" name="Google Shape;500;p27" descr="offset_comp_342327_edited.jpg"/>
          <p:cNvPicPr preferRelativeResize="0"/>
          <p:nvPr/>
        </p:nvPicPr>
        <p:blipFill rotWithShape="1">
          <a:blip r:embed="rId5">
            <a:alphaModFix/>
          </a:blip>
          <a:srcRect l="41330" t="42211" r="47980" b="36733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501" name="Google Shape;501;p27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2" name="Google Shape;502;p27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503" name="Google Shape;503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" name="Google Shape;507;p27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508" name="Google Shape;508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" name="Google Shape;509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10" name="Google Shape;510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12" name="Google Shape;512;p27" descr="offset_comp_342327_edited.jpg"/>
          <p:cNvPicPr preferRelativeResize="0"/>
          <p:nvPr/>
        </p:nvPicPr>
        <p:blipFill rotWithShape="1">
          <a:blip r:embed="rId5">
            <a:alphaModFix/>
          </a:blip>
          <a:srcRect l="48584" t="47335" r="37425" b="36557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513" name="Google Shape;513;p27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514" name="Google Shape;514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2" name="Google Shape;522;p27" descr="offset_comp_342327_edited.jpg"/>
          <p:cNvPicPr preferRelativeResize="0"/>
          <p:nvPr/>
        </p:nvPicPr>
        <p:blipFill rotWithShape="1">
          <a:blip r:embed="rId5">
            <a:alphaModFix/>
          </a:blip>
          <a:srcRect l="49668" t="55915" r="37351" b="27092"/>
          <a:stretch/>
        </p:blipFill>
        <p:spPr>
          <a:xfrm>
            <a:off x="7966179" y="3884431"/>
            <a:ext cx="415200" cy="4713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8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528" name="Google Shape;528;p28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29" name="Google Shape;529;p28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530" name="Google Shape;530;p28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531" name="Google Shape;531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9" name="Google Shape;539;p28" descr="offset_comp_342327_edited.jpg"/>
          <p:cNvPicPr preferRelativeResize="0"/>
          <p:nvPr/>
        </p:nvPicPr>
        <p:blipFill rotWithShape="1">
          <a:blip r:embed="rId3">
            <a:alphaModFix/>
          </a:blip>
          <a:srcRect l="38930" t="56777" r="9677" b="9439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28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9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mobile</a:t>
            </a:r>
            <a:endParaRPr sz="1000"/>
          </a:p>
        </p:txBody>
      </p:sp>
      <p:sp>
        <p:nvSpPr>
          <p:cNvPr id="546" name="Google Shape;546;p29"/>
          <p:cNvSpPr txBox="1">
            <a:spLocks noGrp="1"/>
          </p:cNvSpPr>
          <p:nvPr>
            <p:ph type="title"/>
          </p:nvPr>
        </p:nvSpPr>
        <p:spPr>
          <a:xfrm>
            <a:off x="434700" y="1924850"/>
            <a:ext cx="284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47" name="Google Shape;547;p29"/>
          <p:cNvSpPr txBox="1">
            <a:spLocks noGrp="1"/>
          </p:cNvSpPr>
          <p:nvPr>
            <p:ph type="body" idx="1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48" name="Google Shape;548;p29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549" name="Google Shape;549;p29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52" name="Google Shape;552;p29" descr="offset_comp_342327_edited.jpg"/>
          <p:cNvPicPr preferRelativeResize="0"/>
          <p:nvPr/>
        </p:nvPicPr>
        <p:blipFill rotWithShape="1">
          <a:blip r:embed="rId3">
            <a:alphaModFix/>
          </a:blip>
          <a:srcRect l="37035" t="24455" r="37029" b="24455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553" name="Google Shape;553;p29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0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mobile</a:t>
            </a:r>
            <a:endParaRPr sz="1000"/>
          </a:p>
        </p:txBody>
      </p:sp>
      <p:sp>
        <p:nvSpPr>
          <p:cNvPr id="559" name="Google Shape;559;p30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60" name="Google Shape;560;p30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61" name="Google Shape;561;p30"/>
          <p:cNvGrpSpPr/>
          <p:nvPr/>
        </p:nvGrpSpPr>
        <p:grpSpPr>
          <a:xfrm>
            <a:off x="4654186" y="1785178"/>
            <a:ext cx="4042004" cy="2072175"/>
            <a:chOff x="4654186" y="1785178"/>
            <a:chExt cx="4042004" cy="2072175"/>
          </a:xfrm>
        </p:grpSpPr>
        <p:sp>
          <p:nvSpPr>
            <p:cNvPr id="562" name="Google Shape;562;p30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5" name="Google Shape;565;p30" descr="offset_comp_342327_edited.jpg"/>
          <p:cNvPicPr preferRelativeResize="0"/>
          <p:nvPr/>
        </p:nvPicPr>
        <p:blipFill rotWithShape="1">
          <a:blip r:embed="rId3">
            <a:alphaModFix/>
          </a:blip>
          <a:srcRect l="37906" t="15185" r="30827" b="23234"/>
          <a:stretch/>
        </p:blipFill>
        <p:spPr>
          <a:xfrm rot="5400000">
            <a:off x="5926988" y="1062492"/>
            <a:ext cx="2043600" cy="34890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566" name="Google Shape;566;p30"/>
          <p:cNvSpPr/>
          <p:nvPr/>
        </p:nvSpPr>
        <p:spPr>
          <a:xfrm rot="5400000" flipH="1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1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572" name="Google Shape;572;p31"/>
          <p:cNvSpPr txBox="1">
            <a:spLocks noGrp="1"/>
          </p:cNvSpPr>
          <p:nvPr>
            <p:ph type="title"/>
          </p:nvPr>
        </p:nvSpPr>
        <p:spPr>
          <a:xfrm>
            <a:off x="5532750" y="1195700"/>
            <a:ext cx="2642700" cy="16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Lorem ipsum dolor sit consectetur amet adipiscing donec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3" name="Google Shape;573;p31"/>
          <p:cNvSpPr txBox="1">
            <a:spLocks noGrp="1"/>
          </p:cNvSpPr>
          <p:nvPr>
            <p:ph type="body" idx="1"/>
          </p:nvPr>
        </p:nvSpPr>
        <p:spPr>
          <a:xfrm>
            <a:off x="5532750" y="2907875"/>
            <a:ext cx="26427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74" name="Google Shape;574;p31"/>
          <p:cNvGrpSpPr/>
          <p:nvPr/>
        </p:nvGrpSpPr>
        <p:grpSpPr>
          <a:xfrm>
            <a:off x="596402" y="1727943"/>
            <a:ext cx="1387497" cy="2767214"/>
            <a:chOff x="3983627" y="1676395"/>
            <a:chExt cx="1449538" cy="2881914"/>
          </a:xfrm>
        </p:grpSpPr>
        <p:sp>
          <p:nvSpPr>
            <p:cNvPr id="575" name="Google Shape;575;p31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8" name="Google Shape;578;p31" descr="offset_comp_342327_edited.jpg"/>
          <p:cNvPicPr preferRelativeResize="0"/>
          <p:nvPr/>
        </p:nvPicPr>
        <p:blipFill rotWithShape="1">
          <a:blip r:embed="rId3">
            <a:alphaModFix/>
          </a:blip>
          <a:srcRect l="37035" t="24455" r="37029" b="24455"/>
          <a:stretch/>
        </p:blipFill>
        <p:spPr>
          <a:xfrm>
            <a:off x="595000" y="1728137"/>
            <a:ext cx="1389300" cy="23727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579" name="Google Shape;579;p31"/>
          <p:cNvSpPr/>
          <p:nvPr/>
        </p:nvSpPr>
        <p:spPr>
          <a:xfrm flipH="1">
            <a:off x="595102" y="17842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" name="Google Shape;580;p31"/>
          <p:cNvGrpSpPr/>
          <p:nvPr/>
        </p:nvGrpSpPr>
        <p:grpSpPr>
          <a:xfrm>
            <a:off x="2339662" y="3136884"/>
            <a:ext cx="559040" cy="1339287"/>
            <a:chOff x="7475548" y="3728000"/>
            <a:chExt cx="316503" cy="758244"/>
          </a:xfrm>
        </p:grpSpPr>
        <p:sp>
          <p:nvSpPr>
            <p:cNvPr id="581" name="Google Shape;581;p3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" name="Google Shape;584;p31"/>
          <p:cNvGrpSpPr/>
          <p:nvPr/>
        </p:nvGrpSpPr>
        <p:grpSpPr>
          <a:xfrm>
            <a:off x="2178640" y="3365517"/>
            <a:ext cx="924900" cy="895292"/>
            <a:chOff x="7384385" y="3857442"/>
            <a:chExt cx="523637" cy="506874"/>
          </a:xfrm>
        </p:grpSpPr>
        <p:sp>
          <p:nvSpPr>
            <p:cNvPr id="585" name="Google Shape;585;p3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6" name="Google Shape;586;p3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87" name="Google Shape;587;p3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89" name="Google Shape;589;p31" descr="offset_comp_342327_edited.jpg"/>
          <p:cNvPicPr preferRelativeResize="0"/>
          <p:nvPr/>
        </p:nvPicPr>
        <p:blipFill rotWithShape="1">
          <a:blip r:embed="rId3">
            <a:alphaModFix/>
          </a:blip>
          <a:srcRect l="46579" t="48531" r="31859" b="26640"/>
          <a:stretch/>
        </p:blipFill>
        <p:spPr>
          <a:xfrm>
            <a:off x="2231987" y="3421570"/>
            <a:ext cx="774600" cy="7731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590" name="Google Shape;590;p31"/>
          <p:cNvGrpSpPr/>
          <p:nvPr/>
        </p:nvGrpSpPr>
        <p:grpSpPr>
          <a:xfrm>
            <a:off x="3213842" y="3136833"/>
            <a:ext cx="843152" cy="1339537"/>
            <a:chOff x="-5144606" y="890490"/>
            <a:chExt cx="2115815" cy="3361448"/>
          </a:xfrm>
        </p:grpSpPr>
        <p:sp>
          <p:nvSpPr>
            <p:cNvPr id="591" name="Google Shape;591;p31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7" name="Google Shape;597;p31" descr="offset_comp_342327_edited.jpg"/>
          <p:cNvPicPr preferRelativeResize="0"/>
          <p:nvPr/>
        </p:nvPicPr>
        <p:blipFill rotWithShape="1">
          <a:blip r:embed="rId3">
            <a:alphaModFix/>
          </a:blip>
          <a:srcRect l="47792" t="42078" r="32558" b="31656"/>
          <a:stretch/>
        </p:blipFill>
        <p:spPr>
          <a:xfrm>
            <a:off x="3246895" y="3410328"/>
            <a:ext cx="732600" cy="849000"/>
          </a:xfrm>
          <a:prstGeom prst="roundRect">
            <a:avLst>
              <a:gd name="adj" fmla="val 7794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tablet</a:t>
            </a:r>
            <a:endParaRPr sz="1000"/>
          </a:p>
        </p:txBody>
      </p:sp>
      <p:sp>
        <p:nvSpPr>
          <p:cNvPr id="603" name="Google Shape;603;p32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04" name="Google Shape;604;p32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605" name="Google Shape;605;p32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606" name="Google Shape;606;p32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09" name="Google Shape;609;p32" descr="offset_comp_342327_edited.jpg"/>
          <p:cNvPicPr preferRelativeResize="0"/>
          <p:nvPr/>
        </p:nvPicPr>
        <p:blipFill rotWithShape="1">
          <a:blip r:embed="rId3">
            <a:alphaModFix/>
          </a:blip>
          <a:srcRect l="55042" t="50090" r="26199" b="21737"/>
          <a:stretch/>
        </p:blipFill>
        <p:spPr>
          <a:xfrm>
            <a:off x="3409739" y="978859"/>
            <a:ext cx="2351700" cy="30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32"/>
          <p:cNvSpPr/>
          <p:nvPr/>
        </p:nvSpPr>
        <p:spPr>
          <a:xfrm flipH="1">
            <a:off x="3409382" y="979361"/>
            <a:ext cx="2351700" cy="3061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3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tablet</a:t>
            </a:r>
            <a:endParaRPr sz="1000"/>
          </a:p>
        </p:txBody>
      </p:sp>
      <p:sp>
        <p:nvSpPr>
          <p:cNvPr id="616" name="Google Shape;616;p33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17" name="Google Shape;617;p33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18" name="Google Shape;618;p33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619" name="Google Shape;619;p33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22" name="Google Shape;622;p33" descr="offset_comp_342327_edited.jpg"/>
          <p:cNvPicPr preferRelativeResize="0"/>
          <p:nvPr/>
        </p:nvPicPr>
        <p:blipFill rotWithShape="1">
          <a:blip r:embed="rId3">
            <a:alphaModFix/>
          </a:blip>
          <a:srcRect l="42865" t="35258" r="29044" b="22550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33"/>
          <p:cNvSpPr/>
          <p:nvPr/>
        </p:nvSpPr>
        <p:spPr>
          <a:xfrm rot="5400000" flipH="1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4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29" name="Google Shape;629;p34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30" name="Google Shape;630;p34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31" name="Google Shape;631;p34"/>
          <p:cNvGrpSpPr/>
          <p:nvPr/>
        </p:nvGrpSpPr>
        <p:grpSpPr>
          <a:xfrm>
            <a:off x="3895497" y="891542"/>
            <a:ext cx="1403091" cy="3361448"/>
            <a:chOff x="7475548" y="3728000"/>
            <a:chExt cx="316503" cy="758244"/>
          </a:xfrm>
        </p:grpSpPr>
        <p:sp>
          <p:nvSpPr>
            <p:cNvPr id="632" name="Google Shape;632;p3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34"/>
          <p:cNvGrpSpPr/>
          <p:nvPr/>
        </p:nvGrpSpPr>
        <p:grpSpPr>
          <a:xfrm>
            <a:off x="3491361" y="1465383"/>
            <a:ext cx="2321335" cy="2247075"/>
            <a:chOff x="7384385" y="3857442"/>
            <a:chExt cx="523637" cy="506874"/>
          </a:xfrm>
        </p:grpSpPr>
        <p:sp>
          <p:nvSpPr>
            <p:cNvPr id="636" name="Google Shape;636;p3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7" name="Google Shape;637;p3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638" name="Google Shape;638;p3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40" name="Google Shape;640;p34" descr="offset_comp_342327_edited.jpg"/>
          <p:cNvPicPr preferRelativeResize="0"/>
          <p:nvPr/>
        </p:nvPicPr>
        <p:blipFill rotWithShape="1">
          <a:blip r:embed="rId3">
            <a:alphaModFix/>
          </a:blip>
          <a:srcRect l="46579" t="48531" r="31859" b="26640"/>
          <a:stretch/>
        </p:blipFill>
        <p:spPr>
          <a:xfrm>
            <a:off x="3625513" y="1605774"/>
            <a:ext cx="1944300" cy="1940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5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46" name="Google Shape;646;p35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47" name="Google Shape;647;p35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48" name="Google Shape;648;p35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649" name="Google Shape;649;p35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55" name="Google Shape;655;p35" descr="offset_comp_342327_edited.jpg"/>
          <p:cNvPicPr preferRelativeResize="0"/>
          <p:nvPr/>
        </p:nvPicPr>
        <p:blipFill rotWithShape="1">
          <a:blip r:embed="rId3">
            <a:alphaModFix/>
          </a:blip>
          <a:srcRect l="47792" t="42078" r="32558" b="31656"/>
          <a:stretch/>
        </p:blipFill>
        <p:spPr>
          <a:xfrm>
            <a:off x="3675963" y="1576938"/>
            <a:ext cx="1838700" cy="2130600"/>
          </a:xfrm>
          <a:prstGeom prst="roundRect">
            <a:avLst>
              <a:gd name="adj" fmla="val 7794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661" name="Google Shape;661;p36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36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3" name="Google Shape;663;p36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4" name="Google Shape;664;p36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5" name="Google Shape;665;p36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36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36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8" name="Google Shape;668;p36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9" name="Google Shape;669;p36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0" name="Google Shape;670;p36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36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Litora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36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36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4" name="Google Shape;674;p36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Quis Diam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5" name="Google Shape;675;p36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6" name="Google Shape;676;p36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7" name="Google Shape;677;p36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Dolor Lorem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" name="Google Shape;678;p36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9" name="Google Shape;679;p36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0" name="Google Shape;680;p36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82" name="Google Shape;682;p36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3" name="Google Shape;683;p36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4" name="Google Shape;684;p36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85" name="Google Shape;685;p36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6" name="Google Shape;686;p36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87" name="Google Shape;687;p36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88" name="Google Shape;688;p36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9" name="Google Shape;689;p36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90" name="Google Shape;690;p36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91" name="Google Shape;691;p36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2" name="Google Shape;692;p36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93" name="Google Shape;693;p36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94" name="Google Shape;694;p36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5" name="Google Shape;695;p36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96" name="Google Shape;696;p36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chemeClr val="bg1"/>
                </a:solidFill>
                <a:uFill>
                  <a:noFill/>
                </a:uFill>
                <a:latin typeface="Montserrat"/>
                <a:ea typeface="Average"/>
                <a:cs typeface="Average"/>
                <a:sym typeface="Montserrat"/>
              </a:rPr>
              <a:t>Abstract</a:t>
            </a:r>
            <a:endParaRPr sz="1800" dirty="0">
              <a:solidFill>
                <a:schemeClr val="bg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Use cases	</a:t>
            </a:r>
            <a:endParaRPr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rgbClr val="CACACA"/>
                </a:solidFill>
                <a:latin typeface="Montserrat" panose="020B0604020202020204" charset="0"/>
                <a:ea typeface="Average"/>
                <a:cs typeface="Average"/>
                <a:sym typeface="Average"/>
              </a:rPr>
              <a:t>Modules</a:t>
            </a:r>
            <a:endParaRPr dirty="0">
              <a:solidFill>
                <a:srgbClr val="CACACA"/>
              </a:solidFill>
              <a:latin typeface="Montserrat" panose="020B0604020202020204" charset="0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rgbClr val="CACACA"/>
                </a:solidFill>
                <a:latin typeface="Montserrat" panose="020B0604020202020204" charset="0"/>
                <a:ea typeface="Average"/>
                <a:cs typeface="Average"/>
                <a:sym typeface="Average"/>
              </a:rPr>
              <a:t>Flow diagram</a:t>
            </a:r>
            <a:endParaRPr dirty="0">
              <a:solidFill>
                <a:srgbClr val="CACACA"/>
              </a:solidFill>
              <a:latin typeface="Montserrat" panose="020B0604020202020204" charset="0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rgbClr val="CACACA"/>
                </a:solidFill>
                <a:latin typeface="Montserrat" panose="020B0604020202020204" charset="0"/>
                <a:ea typeface="Average"/>
                <a:cs typeface="Average"/>
                <a:sym typeface="Average"/>
              </a:rPr>
              <a:t>ER diagram</a:t>
            </a:r>
            <a:endParaRPr dirty="0">
              <a:solidFill>
                <a:srgbClr val="CACACA"/>
              </a:solidFill>
              <a:latin typeface="Montserrat" panose="020B0604020202020204" charset="0"/>
              <a:ea typeface="Average"/>
              <a:cs typeface="Average"/>
              <a:sym typeface="Average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94298" y="4050575"/>
            <a:ext cx="1479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  <a:latin typeface="Montserrat" panose="020B0604020202020204" charset="0"/>
              </a:rPr>
              <a:t>snapshots</a:t>
            </a:r>
            <a:endParaRPr lang="en-IN" dirty="0">
              <a:solidFill>
                <a:schemeClr val="bg1"/>
              </a:solidFill>
              <a:latin typeface="Montserrat" panose="020B060402020202020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4298" y="4358352"/>
            <a:ext cx="1479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  <a:latin typeface="Montserrat" panose="020B0604020202020204" charset="0"/>
              </a:rPr>
              <a:t>Conclusion</a:t>
            </a:r>
            <a:endParaRPr lang="en-IN" dirty="0">
              <a:solidFill>
                <a:schemeClr val="bg1"/>
              </a:solidFill>
              <a:latin typeface="Montserrat" panose="020B060402020202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7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702" name="Google Shape;702;p37"/>
          <p:cNvSpPr txBox="1">
            <a:spLocks noGrp="1"/>
          </p:cNvSpPr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</a:t>
            </a:r>
            <a:endParaRPr/>
          </a:p>
        </p:txBody>
      </p:sp>
      <p:grpSp>
        <p:nvGrpSpPr>
          <p:cNvPr id="703" name="Google Shape;703;p37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704" name="Google Shape;704;p3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2" name="Google Shape;712;p37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3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" name="Google Shape;714;p3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715" name="Google Shape;715;p3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9" name="Google Shape;719;p37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3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" name="Google Shape;721;p37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722" name="Google Shape;722;p3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6" name="Google Shape;726;p37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727" name="Google Shape;727;p37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8" name="Google Shape;728;p37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729" name="Google Shape;729;p3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3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734" name="Google Shape;734;p3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5" name="Google Shape;735;p3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736" name="Google Shape;736;p3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38" name="Google Shape;738;p37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739" name="Google Shape;739;p37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740" name="Google Shape;740;p3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48" name="Google Shape;748;p37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Abstract</a:t>
            </a:r>
            <a:endParaRPr dirty="0"/>
          </a:p>
        </p:txBody>
      </p:sp>
      <p:sp>
        <p:nvSpPr>
          <p:cNvPr id="249" name="Google Shape;249;p19"/>
          <p:cNvSpPr txBox="1">
            <a:spLocks noGrp="1"/>
          </p:cNvSpPr>
          <p:nvPr>
            <p:ph type="body" idx="1"/>
          </p:nvPr>
        </p:nvSpPr>
        <p:spPr>
          <a:xfrm>
            <a:off x="1297500" y="1961300"/>
            <a:ext cx="7038900" cy="1316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IN" sz="1400" dirty="0" smtClean="0">
                <a:latin typeface="Montserrat" panose="020B0604020202020204" charset="0"/>
              </a:rPr>
              <a:t>Design a scalable </a:t>
            </a:r>
            <a:r>
              <a:rPr lang="en-IN" sz="1400" smtClean="0">
                <a:latin typeface="Montserrat" panose="020B0604020202020204" charset="0"/>
              </a:rPr>
              <a:t>webapp that is a </a:t>
            </a:r>
            <a:r>
              <a:rPr lang="en-IN" sz="1400" dirty="0" smtClean="0">
                <a:latin typeface="Montserrat" panose="020B0604020202020204" charset="0"/>
              </a:rPr>
              <a:t>nice platform for doing various kind of CRUD operations and transactions that are related to airport and flight booking which maintain Integrity</a:t>
            </a:r>
            <a:endParaRPr lang="en-IN" sz="1400" dirty="0" smtClean="0">
              <a:latin typeface="Montserrat" panose="020B0604020202020204" charset="0"/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lang="en-IN" sz="1400" dirty="0" smtClean="0">
              <a:latin typeface="Montserrat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Introduction</a:t>
            </a:r>
            <a:endParaRPr dirty="0"/>
          </a:p>
        </p:txBody>
      </p:sp>
      <p:sp>
        <p:nvSpPr>
          <p:cNvPr id="266" name="Google Shape;266;p21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IN" dirty="0" smtClean="0"/>
              <a:t>This webapp is a plate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audience</a:t>
            </a:r>
            <a:endParaRPr/>
          </a:p>
        </p:txBody>
      </p:sp>
      <p:sp>
        <p:nvSpPr>
          <p:cNvPr id="272" name="Google Shape;272;p22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pic>
        <p:nvPicPr>
          <p:cNvPr id="273" name="Google Shape;273;p22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74" name="Google Shape;274;p22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75" name="Google Shape;275;p22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82" name="Google Shape;282;p23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Wendy Writer</a:t>
            </a:r>
            <a:endParaRPr/>
          </a:p>
        </p:txBody>
      </p:sp>
      <p:sp>
        <p:nvSpPr>
          <p:cNvPr id="283" name="Google Shape;283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85" name="Google Shape;285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name="adj1" fmla="val 19410436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name="adj1" fmla="val 7181818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name="adj1" fmla="val 11912349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9" name="Google Shape;309;p23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02</a:t>
            </a:r>
            <a:endParaRPr sz="1000"/>
          </a:p>
        </p:txBody>
      </p:sp>
      <p:sp>
        <p:nvSpPr>
          <p:cNvPr id="315" name="Google Shape;315;p24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Berry Books</a:t>
            </a:r>
            <a:endParaRPr/>
          </a:p>
        </p:txBody>
      </p:sp>
      <p:sp>
        <p:nvSpPr>
          <p:cNvPr id="316" name="Google Shape;316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18" name="Google Shape;318;p24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" name="Google Shape;322;p24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4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4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name="adj1" fmla="val 19410436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4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4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4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4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4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name="adj1" fmla="val 7181818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4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24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4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4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4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name="adj1" fmla="val 11912349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4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4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24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2" name="Google Shape;342;p24" descr="offset_comp_267026.jpg"/>
          <p:cNvPicPr preferRelativeResize="0"/>
          <p:nvPr/>
        </p:nvPicPr>
        <p:blipFill rotWithShape="1">
          <a:blip r:embed="rId3">
            <a:alphaModFix/>
          </a:blip>
          <a:srcRect l="26515" t="26082" r="26312" b="8201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/>
          </a:p>
        </p:txBody>
      </p:sp>
      <p:sp>
        <p:nvSpPr>
          <p:cNvPr id="348" name="Google Shape;348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349" name="Google Shape;349;p25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50" name="Google Shape;350;p25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1" name="Google Shape;351;p25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2" name="Google Shape;352;p25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3" name="Google Shape;353;p25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4" name="Google Shape;354;p25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5" name="Google Shape;355;p25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6" name="Google Shape;356;p25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7" name="Google Shape;357;p25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8" name="Google Shape;358;p25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9" name="Google Shape;359;p25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0" name="Google Shape;360;p25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61" name="Google Shape;361;p25"/>
            <p:cNvCxnSpPr>
              <a:stCxn id="362" idx="7"/>
              <a:endCxn id="363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4" name="Google Shape;364;p25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65" name="Google Shape;365;p25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66" name="Google Shape;366;p25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25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25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25"/>
            <p:cNvCxnSpPr>
              <a:stCxn id="356" idx="3"/>
              <a:endCxn id="363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25"/>
            <p:cNvCxnSpPr>
              <a:stCxn id="362" idx="3"/>
              <a:endCxn id="371" idx="7"/>
            </p:cNvCxnSpPr>
            <p:nvPr/>
          </p:nvCxnSpPr>
          <p:spPr>
            <a:xfrm rot="10800000" flipH="1">
              <a:off x="2307811" y="3249546"/>
              <a:ext cx="499500" cy="4752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25"/>
            <p:cNvCxnSpPr>
              <a:stCxn id="371" idx="5"/>
              <a:endCxn id="373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25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371" name="Google Shape;371;p25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375;p25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76" name="Google Shape;376;p25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77" name="Google Shape;377;p25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8" name="Google Shape;378;p25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9" name="Google Shape;379;p25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0" name="Google Shape;380;p25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1" name="Google Shape;381;p25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2" name="Google Shape;382;p25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3" name="Google Shape;383;p25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4" name="Google Shape;384;p25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5" name="Google Shape;385;p25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6" name="Google Shape;386;p25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7" name="Google Shape;387;p25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88" name="Google Shape;388;p25"/>
              <p:cNvCxnSpPr>
                <a:stCxn id="389" idx="6"/>
                <a:endCxn id="390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1" name="Google Shape;391;p25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2" name="Google Shape;392;p25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393;p25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4" name="Google Shape;394;p25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25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25"/>
              <p:cNvCxnSpPr>
                <a:stCxn id="384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7" name="Google Shape;397;p25"/>
              <p:cNvCxnSpPr>
                <a:stCxn id="389" idx="3"/>
                <a:endCxn id="398" idx="7"/>
              </p:cNvCxnSpPr>
              <p:nvPr/>
            </p:nvCxnSpPr>
            <p:spPr>
              <a:xfrm rot="10800000" flipH="1">
                <a:off x="4792327" y="3664321"/>
                <a:ext cx="492600" cy="270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25"/>
              <p:cNvCxnSpPr>
                <a:stCxn id="398" idx="2"/>
                <a:endCxn id="400" idx="6"/>
              </p:cNvCxnSpPr>
              <p:nvPr/>
            </p:nvCxnSpPr>
            <p:spPr>
              <a:xfrm rot="10800000" flipH="1">
                <a:off x="5211997" y="3584730"/>
                <a:ext cx="528600" cy="10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1" name="Google Shape;401;p25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98" name="Google Shape;398;p25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w="3810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w="3810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w="3810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0" name="Google Shape;400;p25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25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403" name="Google Shape;403;p25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4" name="Google Shape;404;p25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5" name="Google Shape;405;p25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6" name="Google Shape;406;p25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7" name="Google Shape;407;p25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8" name="Google Shape;408;p25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9" name="Google Shape;409;p25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0" name="Google Shape;410;p25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1" name="Google Shape;411;p25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2" name="Google Shape;412;p25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3" name="Google Shape;413;p25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414" name="Google Shape;414;p25"/>
            <p:cNvCxnSpPr>
              <a:stCxn id="415" idx="7"/>
              <a:endCxn id="416" idx="6"/>
            </p:cNvCxnSpPr>
            <p:nvPr/>
          </p:nvCxnSpPr>
          <p:spPr>
            <a:xfrm rot="10800000" flipH="1">
              <a:off x="7552796" y="3180176"/>
              <a:ext cx="440700" cy="693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16" name="Google Shape;416;p25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7" name="Google Shape;417;p25"/>
            <p:cNvCxnSpPr>
              <a:stCxn id="418" idx="3"/>
              <a:endCxn id="419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0" name="Google Shape;420;p25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25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25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23" name="Google Shape;423;p25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24" name="Google Shape;424;p25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25" name="Google Shape;425;p25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6" name="Google Shape;426;p25"/>
            <p:cNvCxnSpPr>
              <a:stCxn id="418" idx="7"/>
              <a:endCxn id="415" idx="7"/>
            </p:cNvCxnSpPr>
            <p:nvPr/>
          </p:nvCxnSpPr>
          <p:spPr>
            <a:xfrm rot="10800000" flipH="1">
              <a:off x="7108759" y="3249388"/>
              <a:ext cx="444000" cy="4149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7" name="Google Shape;427;p25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415" name="Google Shape;415;p25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433" name="Google Shape;433;p26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434" name="Google Shape;434;p26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5" name="Google Shape;435;p26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436" name="Google Shape;436;p26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438" name="Google Shape;438;p26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6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440" name="Google Shape;440;p26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2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2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26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44" name="Google Shape;444;p26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5" name="Google Shape;445;p26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6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6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9" name="Google Shape;449;p26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50" name="Google Shape;450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3" name="Google Shape;453;p26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54" name="Google Shape;454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26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7" name="Google Shape;457;p2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58" name="Google Shape;458;p26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" name="Google Shape;460;p26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61" name="Google Shape;461;p26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62" name="Google Shape;462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4" name="Google Shape;464;p26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5" name="Google Shape;465;p26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914</Words>
  <Application>Microsoft Office PowerPoint</Application>
  <PresentationFormat>On-screen Show (16:9)</PresentationFormat>
  <Paragraphs>142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Montserrat</vt:lpstr>
      <vt:lpstr>Lato</vt:lpstr>
      <vt:lpstr>Average</vt:lpstr>
      <vt:lpstr>Roboto</vt:lpstr>
      <vt:lpstr>Focus</vt:lpstr>
      <vt:lpstr>Exception_Lab </vt:lpstr>
      <vt:lpstr>TOC</vt:lpstr>
      <vt:lpstr>Abstract</vt:lpstr>
      <vt:lpstr>Introduction</vt:lpstr>
      <vt:lpstr>Target audience</vt:lpstr>
      <vt:lpstr>Wendy Writer</vt:lpstr>
      <vt:lpstr>Berry Books</vt:lpstr>
      <vt:lpstr>Market trends</vt:lpstr>
      <vt:lpstr>Cycle diagram</vt:lpstr>
      <vt:lpstr>Introducing: Lorem ipsum</vt:lpstr>
      <vt:lpstr>Spotlight on desktop</vt:lpstr>
      <vt:lpstr>Spotlight on mobile</vt:lpstr>
      <vt:lpstr>Spotlight on landscape view on mobile</vt:lpstr>
      <vt:lpstr>Spotlight on wearables</vt:lpstr>
      <vt:lpstr>Spotlight on tablet</vt:lpstr>
      <vt:lpstr>Spotlight on landscape view on tablet</vt:lpstr>
      <vt:lpstr>Spotlight on wearables</vt:lpstr>
      <vt:lpstr>Spotlight on wearables</vt:lpstr>
      <vt:lpstr>Project timeline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Exception_Lab </dc:title>
  <cp:lastModifiedBy>cskavi34@gmail.com</cp:lastModifiedBy>
  <cp:revision>8</cp:revision>
  <dcterms:modified xsi:type="dcterms:W3CDTF">2019-12-08T09:18:24Z</dcterms:modified>
</cp:coreProperties>
</file>